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6"/>
  </p:notesMasterIdLst>
  <p:sldIdLst>
    <p:sldId id="268" r:id="rId2"/>
    <p:sldId id="270" r:id="rId3"/>
    <p:sldId id="269" r:id="rId4"/>
    <p:sldId id="27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AFF"/>
    <a:srgbClr val="E3F0FF"/>
    <a:srgbClr val="07338A"/>
    <a:srgbClr val="053287"/>
    <a:srgbClr val="4B4567"/>
    <a:srgbClr val="F3EFFE"/>
    <a:srgbClr val="E71775"/>
    <a:srgbClr val="DD21A7"/>
    <a:srgbClr val="677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9" autoAdjust="0"/>
    <p:restoredTop sz="94660"/>
  </p:normalViewPr>
  <p:slideViewPr>
    <p:cSldViewPr>
      <p:cViewPr varScale="1">
        <p:scale>
          <a:sx n="109" d="100"/>
          <a:sy n="109" d="100"/>
        </p:scale>
        <p:origin x="54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2FB89-CBFA-4566-A379-7F5DDF691B59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1C5CE-CB8F-479F-9FC4-6D42505D94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C5CE-CB8F-479F-9FC4-6D42505D94C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74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C5CE-CB8F-479F-9FC4-6D42505D94C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533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C5CE-CB8F-479F-9FC4-6D42505D94C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188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C5CE-CB8F-479F-9FC4-6D42505D94C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1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93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1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08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68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15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86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741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59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51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465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2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A255C-B0A5-4D5B-8C83-81A1851A18A8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B552A56-E0FC-487C-B7E8-B23BF1A1660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23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6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9535" y="1852222"/>
            <a:ext cx="8637073" cy="2541431"/>
          </a:xfrm>
        </p:spPr>
        <p:txBody>
          <a:bodyPr>
            <a:normAutofit/>
          </a:bodyPr>
          <a:lstStyle/>
          <a:p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9536" y="4581128"/>
            <a:ext cx="8637072" cy="97762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78000" b="-7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0" y="548680"/>
            <a:ext cx="3185761" cy="86409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15480" y="1713731"/>
            <a:ext cx="9603275" cy="10492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15480" y="2924944"/>
            <a:ext cx="9603275" cy="3450613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5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9696" y="1988840"/>
            <a:ext cx="8637073" cy="254143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6838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8</Words>
  <Application>Microsoft Office PowerPoint</Application>
  <PresentationFormat>Широкоэкранный</PresentationFormat>
  <Paragraphs>5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Gallery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ФГБУ ННИИПК им.Мешалкина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Елисеева Ольга Александровна</dc:creator>
  <cp:lastModifiedBy>Белинская Карина Викторовна</cp:lastModifiedBy>
  <cp:revision>40</cp:revision>
  <cp:lastPrinted>2021-01-12T03:13:54Z</cp:lastPrinted>
  <dcterms:created xsi:type="dcterms:W3CDTF">2019-02-15T06:17:47Z</dcterms:created>
  <dcterms:modified xsi:type="dcterms:W3CDTF">2024-05-31T12:00:45Z</dcterms:modified>
</cp:coreProperties>
</file>